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9" r:id="rId1"/>
  </p:sldMasterIdLst>
  <p:notesMasterIdLst>
    <p:notesMasterId r:id="rId7"/>
  </p:notesMasterIdLst>
  <p:handoutMasterIdLst>
    <p:handoutMasterId r:id="rId8"/>
  </p:handoutMasterIdLst>
  <p:sldIdLst>
    <p:sldId id="265" r:id="rId2"/>
    <p:sldId id="263" r:id="rId3"/>
    <p:sldId id="266" r:id="rId4"/>
    <p:sldId id="267" r:id="rId5"/>
    <p:sldId id="268" r:id="rId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E000C"/>
    <a:srgbClr val="B9000C"/>
    <a:srgbClr val="1B85B9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92" autoAdjust="0"/>
    <p:restoredTop sz="94701" autoAdjust="0"/>
  </p:normalViewPr>
  <p:slideViewPr>
    <p:cSldViewPr>
      <p:cViewPr>
        <p:scale>
          <a:sx n="80" d="100"/>
          <a:sy n="80" d="100"/>
        </p:scale>
        <p:origin x="2080" y="5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fld id="{3BC5A864-16F4-4AA0-9AD4-C87D5052C81F}" type="slidenum">
              <a:rPr lang="cs-CZ"/>
              <a:pPr>
                <a:defRPr/>
              </a:pPr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7038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jpeg>
</file>

<file path=ppt/media/image5.png>
</file>

<file path=ppt/media/image6.tiff>
</file>

<file path=ppt/media/image7.tif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cs-CZ" noProof="0" smtClean="0"/>
              <a:t>Klepnutím lze upravit styly předlohy textu.</a:t>
            </a:r>
          </a:p>
          <a:p>
            <a:pPr lvl="1"/>
            <a:r>
              <a:rPr lang="cs-CZ" noProof="0" smtClean="0"/>
              <a:t>Druhá úroveň</a:t>
            </a:r>
          </a:p>
          <a:p>
            <a:pPr lvl="2"/>
            <a:r>
              <a:rPr lang="cs-CZ" noProof="0" smtClean="0"/>
              <a:t>Třetí úroveň</a:t>
            </a:r>
          </a:p>
          <a:p>
            <a:pPr lvl="3"/>
            <a:r>
              <a:rPr lang="cs-CZ" noProof="0" smtClean="0"/>
              <a:t>Čtvrtá úroveň</a:t>
            </a:r>
          </a:p>
          <a:p>
            <a:pPr lvl="4"/>
            <a:r>
              <a:rPr lang="cs-CZ" noProof="0" smtClean="0"/>
              <a:t>Pátá úroveň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fld id="{C2EC770D-E6D7-420F-8403-E8EAC7E85FFB}" type="slidenum">
              <a:rPr lang="cs-CZ"/>
              <a:pPr>
                <a:defRPr/>
              </a:pPr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219512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ChangeArrowheads="1"/>
          </p:cNvSpPr>
          <p:nvPr/>
        </p:nvSpPr>
        <p:spPr bwMode="auto">
          <a:xfrm>
            <a:off x="0" y="0"/>
            <a:ext cx="9144000" cy="3598863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3" name="Rectangle 11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4" name="Text Box 21"/>
          <p:cNvSpPr txBox="1">
            <a:spLocks noChangeArrowheads="1"/>
          </p:cNvSpPr>
          <p:nvPr/>
        </p:nvSpPr>
        <p:spPr bwMode="auto">
          <a:xfrm>
            <a:off x="0" y="1917700"/>
            <a:ext cx="6858000" cy="155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defRPr/>
            </a:pPr>
            <a:r>
              <a:rPr lang="cs-CZ" sz="3200">
                <a:solidFill>
                  <a:schemeClr val="bg1"/>
                </a:solidFill>
                <a:latin typeface="Century Gothic" charset="0"/>
              </a:rPr>
              <a:t>Nadpis 1</a:t>
            </a:r>
            <a:r>
              <a:rPr lang="en-US" sz="3200">
                <a:solidFill>
                  <a:schemeClr val="bg1"/>
                </a:solidFill>
                <a:latin typeface="Century Gothic" charset="0"/>
              </a:rPr>
              <a:t> </a:t>
            </a:r>
            <a:br>
              <a:rPr lang="en-US" sz="3200">
                <a:solidFill>
                  <a:schemeClr val="bg1"/>
                </a:solidFill>
                <a:latin typeface="Century Gothic" charset="0"/>
              </a:rPr>
            </a:br>
            <a:r>
              <a:rPr lang="cs-CZ" sz="3200">
                <a:solidFill>
                  <a:schemeClr val="bg1"/>
                </a:solidFill>
                <a:latin typeface="Century Gothic" charset="0"/>
              </a:rPr>
              <a:t>Nadpis 2</a:t>
            </a:r>
          </a:p>
          <a:p>
            <a:pPr algn="r" eaLnBrk="0" hangingPunct="0">
              <a:defRPr/>
            </a:pPr>
            <a:r>
              <a:rPr lang="cs-CZ" sz="3200">
                <a:solidFill>
                  <a:schemeClr val="bg1"/>
                </a:solidFill>
                <a:latin typeface="Century Gothic" charset="0"/>
              </a:rPr>
              <a:t>Nadpis 3</a:t>
            </a:r>
            <a:r>
              <a:rPr lang="en-US" sz="3200">
                <a:solidFill>
                  <a:schemeClr val="bg1"/>
                </a:solidFill>
                <a:latin typeface="Century Gothic" charset="0"/>
              </a:rPr>
              <a:t> </a:t>
            </a:r>
          </a:p>
        </p:txBody>
      </p:sp>
      <p:sp>
        <p:nvSpPr>
          <p:cNvPr id="5" name="Text Box 22"/>
          <p:cNvSpPr txBox="1">
            <a:spLocks noChangeArrowheads="1"/>
          </p:cNvSpPr>
          <p:nvPr/>
        </p:nvSpPr>
        <p:spPr bwMode="auto">
          <a:xfrm>
            <a:off x="0" y="3717925"/>
            <a:ext cx="6858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defRPr/>
            </a:pPr>
            <a:r>
              <a:rPr lang="cs-CZ" sz="2000">
                <a:solidFill>
                  <a:srgbClr val="000000"/>
                </a:solidFill>
                <a:latin typeface="Century Gothic" charset="0"/>
              </a:rPr>
              <a:t>Jméno Příjmení</a:t>
            </a:r>
            <a:endParaRPr lang="en-US" sz="2000">
              <a:solidFill>
                <a:srgbClr val="000000"/>
              </a:solidFill>
              <a:latin typeface="Century Gothic" charset="0"/>
            </a:endParaRPr>
          </a:p>
        </p:txBody>
      </p:sp>
      <p:sp>
        <p:nvSpPr>
          <p:cNvPr id="6" name="Text Box 23"/>
          <p:cNvSpPr txBox="1">
            <a:spLocks noChangeArrowheads="1"/>
          </p:cNvSpPr>
          <p:nvPr/>
        </p:nvSpPr>
        <p:spPr bwMode="auto">
          <a:xfrm>
            <a:off x="0" y="4149725"/>
            <a:ext cx="6858000" cy="243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defRPr/>
            </a:pPr>
            <a:r>
              <a:rPr lang="cs-CZ" sz="1400">
                <a:solidFill>
                  <a:schemeClr val="bg2"/>
                </a:solidFill>
                <a:latin typeface="Century Gothic" charset="0"/>
              </a:rPr>
              <a:t>Vysoké učení technické v Brně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, Fa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kulta informačních technologií v Brně</a:t>
            </a: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>
                <a:solidFill>
                  <a:schemeClr val="bg2"/>
                </a:solidFill>
                <a:latin typeface="Century Gothic" charset="0"/>
              </a:rPr>
              <a:t>Bo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ž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et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ě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chova 2, 612 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66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 Brno</a:t>
            </a:r>
          </a:p>
          <a:p>
            <a:pPr algn="r" eaLnBrk="0" hangingPunct="0">
              <a:defRPr/>
            </a:pPr>
            <a:r>
              <a:rPr lang="cs-CZ" sz="1400">
                <a:solidFill>
                  <a:schemeClr val="bg2"/>
                </a:solidFill>
                <a:latin typeface="Century Gothic" charset="0"/>
              </a:rPr>
              <a:t>jmeno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@fit.vutbr.cz</a:t>
            </a: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>
                <a:solidFill>
                  <a:schemeClr val="bg2"/>
                </a:solidFill>
                <a:latin typeface="Century Gothic" charset="0"/>
              </a:rPr>
              <a:t>99.99.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2008</a:t>
            </a:r>
            <a:endParaRPr lang="en-US" sz="1400">
              <a:solidFill>
                <a:schemeClr val="bg2"/>
              </a:solidFill>
              <a:latin typeface="Century Gothic" charset="0"/>
            </a:endParaRPr>
          </a:p>
        </p:txBody>
      </p:sp>
      <p:pic>
        <p:nvPicPr>
          <p:cNvPr id="7" name="Picture 2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85000" y="3846513"/>
            <a:ext cx="2022475" cy="1336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25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289522-2E8C-4E01-9411-48D19092CF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786563" y="-63500"/>
            <a:ext cx="2178050" cy="6159500"/>
          </a:xfrm>
        </p:spPr>
        <p:txBody>
          <a:bodyPr vert="eaVert"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250825" y="-63500"/>
            <a:ext cx="6383338" cy="6159500"/>
          </a:xfrm>
        </p:spPr>
        <p:txBody>
          <a:bodyPr vert="eaVert"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482A94-779D-4189-8EEF-DE1F6038A2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FB1131-F0DA-4AAB-88CB-7CCA193D69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D29028-E544-45A7-8DE0-FD990656D1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250825" y="765175"/>
            <a:ext cx="4279900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83125" y="765175"/>
            <a:ext cx="4281488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4DADEB-4866-429A-961D-8D432CF129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2BC891-BDD7-4A6D-8B84-665EE511F4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0B8E84-CD99-4642-8FD0-3BBC5AE135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1CDD02-48EB-443D-8B3B-FF21E6F848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60E555-F032-4235-A56B-30278DCD2F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cs-CZ" noProof="0" smtClean="0"/>
              <a:t>Klepnutím na ikonu přidáte obrázek.</a:t>
            </a:r>
            <a:endParaRPr lang="cs-CZ" noProof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34AA7B-9000-497D-89FE-96FDD444B1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7" name="Rectangle 15"/>
          <p:cNvSpPr>
            <a:spLocks noChangeArrowheads="1"/>
          </p:cNvSpPr>
          <p:nvPr/>
        </p:nvSpPr>
        <p:spPr bwMode="auto">
          <a:xfrm>
            <a:off x="0" y="6497638"/>
            <a:ext cx="9144000" cy="360362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43" name="Rectangle 11"/>
          <p:cNvSpPr>
            <a:spLocks noChangeArrowheads="1"/>
          </p:cNvSpPr>
          <p:nvPr/>
        </p:nvSpPr>
        <p:spPr bwMode="auto">
          <a:xfrm>
            <a:off x="0" y="0"/>
            <a:ext cx="9144000" cy="539750"/>
          </a:xfrm>
          <a:prstGeom prst="rect">
            <a:avLst/>
          </a:prstGeom>
          <a:solidFill>
            <a:schemeClr val="tx1">
              <a:alpha val="10001"/>
            </a:schemeClr>
          </a:solidFill>
          <a:ln w="9525" cmpd="thinThick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5588" y="-63500"/>
            <a:ext cx="7772400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Klepnutím lze upravit styl předlohy nadpisů.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765175"/>
            <a:ext cx="8713788" cy="533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Klepnutím lze upravit styly předlohy textu.</a:t>
            </a:r>
          </a:p>
          <a:p>
            <a:pPr lvl="1"/>
            <a:r>
              <a:rPr lang="en-US" smtClean="0"/>
              <a:t>Druhá úroveň</a:t>
            </a:r>
          </a:p>
          <a:p>
            <a:pPr lvl="2"/>
            <a:r>
              <a:rPr lang="en-US" smtClean="0"/>
              <a:t>Třetí úroveň</a:t>
            </a:r>
          </a:p>
          <a:p>
            <a:pPr lvl="3"/>
            <a:r>
              <a:rPr lang="en-US" smtClean="0"/>
              <a:t>Čtvrtá úroveň</a:t>
            </a:r>
          </a:p>
          <a:p>
            <a:pPr lvl="4"/>
            <a:r>
              <a:rPr lang="en-US" smtClean="0"/>
              <a:t>Pátá úroveň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7950" y="6524625"/>
            <a:ext cx="78486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72450" y="6524625"/>
            <a:ext cx="827088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1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fld id="{1F689FCD-58F0-4A19-9B16-00A7A82B59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8446" name="Rectangle 14"/>
          <p:cNvSpPr>
            <a:spLocks noChangeArrowheads="1"/>
          </p:cNvSpPr>
          <p:nvPr/>
        </p:nvSpPr>
        <p:spPr bwMode="auto">
          <a:xfrm>
            <a:off x="227013" y="150813"/>
            <a:ext cx="36512" cy="287337"/>
          </a:xfrm>
          <a:prstGeom prst="rect">
            <a:avLst/>
          </a:prstGeom>
          <a:solidFill>
            <a:srgbClr val="FE000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cs-CZ">
              <a:latin typeface="Century Gothic" charset="0"/>
            </a:endParaRPr>
          </a:p>
        </p:txBody>
      </p:sp>
      <p:pic>
        <p:nvPicPr>
          <p:cNvPr id="1033" name="Picture 16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8229600" y="88900"/>
            <a:ext cx="360363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49" name="Rectangle 17"/>
          <p:cNvSpPr>
            <a:spLocks noChangeArrowheads="1"/>
          </p:cNvSpPr>
          <p:nvPr/>
        </p:nvSpPr>
        <p:spPr bwMode="auto">
          <a:xfrm>
            <a:off x="8077200" y="152400"/>
            <a:ext cx="36513" cy="287338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50" name="Rectangle 18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5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2" name="Rectangle 11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3" name="Rectangle 30"/>
          <p:cNvSpPr>
            <a:spLocks noChangeArrowheads="1"/>
          </p:cNvSpPr>
          <p:nvPr/>
        </p:nvSpPr>
        <p:spPr bwMode="auto">
          <a:xfrm>
            <a:off x="-36512" y="0"/>
            <a:ext cx="9144000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4" name="Rectangle 31"/>
          <p:cNvSpPr>
            <a:spLocks noChangeArrowheads="1"/>
          </p:cNvSpPr>
          <p:nvPr/>
        </p:nvSpPr>
        <p:spPr bwMode="auto">
          <a:xfrm>
            <a:off x="0" y="0"/>
            <a:ext cx="9144000" cy="3598863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5" name="Rectangle 32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6" name="Text Box 33"/>
          <p:cNvSpPr txBox="1">
            <a:spLocks noChangeArrowheads="1"/>
          </p:cNvSpPr>
          <p:nvPr/>
        </p:nvSpPr>
        <p:spPr bwMode="auto">
          <a:xfrm>
            <a:off x="0" y="1917700"/>
            <a:ext cx="68580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eaLnBrk="0" hangingPunct="0"/>
            <a:r>
              <a:rPr lang="cs-CZ" sz="3200" dirty="0" smtClean="0">
                <a:solidFill>
                  <a:schemeClr val="bg1"/>
                </a:solidFill>
              </a:rPr>
              <a:t>Měření vzdálenosti </a:t>
            </a:r>
          </a:p>
          <a:p>
            <a:pPr algn="r" eaLnBrk="0" hangingPunct="0"/>
            <a:r>
              <a:rPr lang="cs-CZ" sz="3200" dirty="0" smtClean="0">
                <a:solidFill>
                  <a:schemeClr val="bg1"/>
                </a:solidFill>
              </a:rPr>
              <a:t>videokamerou</a:t>
            </a:r>
            <a:endParaRPr lang="cs-CZ" sz="3200" dirty="0">
              <a:solidFill>
                <a:schemeClr val="bg1"/>
              </a:solidFill>
            </a:endParaRPr>
          </a:p>
        </p:txBody>
      </p:sp>
      <p:sp>
        <p:nvSpPr>
          <p:cNvPr id="15367" name="Text Box 34"/>
          <p:cNvSpPr txBox="1">
            <a:spLocks noChangeArrowheads="1"/>
          </p:cNvSpPr>
          <p:nvPr/>
        </p:nvSpPr>
        <p:spPr bwMode="auto">
          <a:xfrm>
            <a:off x="0" y="3717925"/>
            <a:ext cx="68580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eaLnBrk="0" hangingPunct="0"/>
            <a:r>
              <a:rPr lang="cs-CZ" sz="2000" dirty="0" smtClean="0">
                <a:solidFill>
                  <a:srgbClr val="000000"/>
                </a:solidFill>
              </a:rPr>
              <a:t>Roman </a:t>
            </a:r>
            <a:r>
              <a:rPr lang="cs-CZ" sz="2000" dirty="0" err="1" smtClean="0">
                <a:solidFill>
                  <a:srgbClr val="000000"/>
                </a:solidFill>
              </a:rPr>
              <a:t>Čižmarik</a:t>
            </a:r>
            <a:endParaRPr lang="cs-CZ" sz="2000" dirty="0" smtClean="0">
              <a:solidFill>
                <a:srgbClr val="000000"/>
              </a:solidFill>
            </a:endParaRPr>
          </a:p>
          <a:p>
            <a:pPr algn="r" eaLnBrk="0" hangingPunct="0"/>
            <a:r>
              <a:rPr lang="cs-CZ" sz="2000" dirty="0" smtClean="0">
                <a:solidFill>
                  <a:srgbClr val="000000"/>
                </a:solidFill>
              </a:rPr>
              <a:t>Tomáš Mlynarič</a:t>
            </a:r>
            <a:endParaRPr lang="cs-CZ" sz="2000" dirty="0">
              <a:solidFill>
                <a:srgbClr val="000000"/>
              </a:solidFill>
            </a:endParaRPr>
          </a:p>
        </p:txBody>
      </p:sp>
      <p:sp>
        <p:nvSpPr>
          <p:cNvPr id="15368" name="Text Box 35"/>
          <p:cNvSpPr txBox="1">
            <a:spLocks noChangeArrowheads="1"/>
          </p:cNvSpPr>
          <p:nvPr/>
        </p:nvSpPr>
        <p:spPr bwMode="auto">
          <a:xfrm>
            <a:off x="18256" y="4425811"/>
            <a:ext cx="6858000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Vysoké učení technické v Brně, Fakulta informačních technologií</a:t>
            </a: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Božetěchova 1/2, 612 66 Brno</a:t>
            </a: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xcizma04@stud.fit.vutbr.cz</a:t>
            </a: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xmlyna06@stud.fit.vutbr.cz</a:t>
            </a:r>
          </a:p>
          <a:p>
            <a:pPr algn="r" eaLnBrk="0" hangingPunct="0"/>
            <a:endParaRPr lang="cs-CZ" sz="1400" dirty="0" smtClean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 smtClean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 smtClean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 smtClean="0">
              <a:solidFill>
                <a:schemeClr val="bg2"/>
              </a:solidFill>
            </a:endParaRP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11.4.2016</a:t>
            </a:r>
            <a:endParaRPr lang="cs-CZ" sz="1400" dirty="0">
              <a:solidFill>
                <a:schemeClr val="bg2"/>
              </a:solidFill>
            </a:endParaRPr>
          </a:p>
        </p:txBody>
      </p:sp>
      <p:pic>
        <p:nvPicPr>
          <p:cNvPr id="15369" name="Picture 3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85000" y="3846513"/>
            <a:ext cx="2022475" cy="1336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70" name="Rectangle 37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8410" y="3537513"/>
            <a:ext cx="4644008" cy="2902505"/>
          </a:xfrm>
          <a:prstGeom prst="rect">
            <a:avLst/>
          </a:prstGeom>
        </p:spPr>
      </p:pic>
      <p:sp>
        <p:nvSpPr>
          <p:cNvPr id="16386" name="Zástupný symbol pro číslo snímku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7C87396E-9C6E-49D1-B2AA-7BF5AF0C1C9E}" type="slidenum">
              <a:rPr lang="en-US" smtClean="0">
                <a:latin typeface="Century Gothic" pitchFamily="34" charset="0"/>
              </a:rPr>
              <a:pPr/>
              <a:t>2</a:t>
            </a:fld>
            <a:endParaRPr lang="en-US" smtClean="0">
              <a:latin typeface="Century Gothic" pitchFamily="34" charset="0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cs-CZ" dirty="0" smtClean="0"/>
              <a:t>Zadání</a:t>
            </a:r>
          </a:p>
        </p:txBody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549275"/>
            <a:ext cx="8713788" cy="5975350"/>
          </a:xfrm>
        </p:spPr>
        <p:txBody>
          <a:bodyPr anchor="t"/>
          <a:lstStyle/>
          <a:p>
            <a:pPr eaLnBrk="1" hangingPunct="1"/>
            <a:endParaRPr lang="cs-CZ" dirty="0" smtClean="0"/>
          </a:p>
          <a:p>
            <a:pPr eaLnBrk="1" hangingPunct="1"/>
            <a:r>
              <a:rPr lang="cs-CZ" dirty="0" smtClean="0"/>
              <a:t>Použít </a:t>
            </a:r>
            <a:r>
              <a:rPr lang="cs-CZ" dirty="0" err="1" smtClean="0"/>
              <a:t>stereokameru</a:t>
            </a:r>
            <a:r>
              <a:rPr lang="cs-CZ" dirty="0" smtClean="0"/>
              <a:t> pro měření vzdálenosti</a:t>
            </a:r>
          </a:p>
          <a:p>
            <a:pPr eaLnBrk="1" hangingPunct="1"/>
            <a:r>
              <a:rPr lang="cs-CZ" dirty="0" smtClean="0"/>
              <a:t>Kalibrovat kameru</a:t>
            </a:r>
          </a:p>
          <a:p>
            <a:pPr eaLnBrk="1" hangingPunct="1"/>
            <a:r>
              <a:rPr lang="cs-CZ" dirty="0" smtClean="0"/>
              <a:t>Vypočíst hloubkovou mapu</a:t>
            </a:r>
          </a:p>
          <a:p>
            <a:pPr eaLnBrk="1" hangingPunct="1"/>
            <a:r>
              <a:rPr lang="cs-CZ" dirty="0" smtClean="0"/>
              <a:t>Porovnat reálnou vzdálenost s výsledky kamery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Vize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cs-CZ" dirty="0" smtClean="0"/>
          </a:p>
          <a:p>
            <a:r>
              <a:rPr lang="cs-CZ" u="sng" dirty="0" smtClean="0"/>
              <a:t>Aplikace</a:t>
            </a:r>
          </a:p>
          <a:p>
            <a:pPr lvl="1"/>
            <a:r>
              <a:rPr lang="cs-CZ" dirty="0" smtClean="0"/>
              <a:t>GUI aplikace (</a:t>
            </a:r>
            <a:r>
              <a:rPr lang="cs-CZ" dirty="0" err="1" smtClean="0"/>
              <a:t>cross-platform</a:t>
            </a:r>
            <a:r>
              <a:rPr lang="cs-CZ" dirty="0" smtClean="0"/>
              <a:t>)</a:t>
            </a:r>
          </a:p>
          <a:p>
            <a:pPr lvl="1"/>
            <a:r>
              <a:rPr lang="cs-CZ" dirty="0"/>
              <a:t>Rozpoznání objektů na základě hloubky</a:t>
            </a:r>
          </a:p>
          <a:p>
            <a:pPr lvl="1"/>
            <a:r>
              <a:rPr lang="cs-CZ" dirty="0" err="1" smtClean="0"/>
              <a:t>Realtime</a:t>
            </a:r>
            <a:r>
              <a:rPr lang="cs-CZ" dirty="0" smtClean="0"/>
              <a:t> zjišťování vzdálenosti k objektům</a:t>
            </a:r>
            <a:endParaRPr lang="cs-CZ" dirty="0"/>
          </a:p>
          <a:p>
            <a:pPr lvl="1"/>
            <a:endParaRPr lang="cs-CZ" u="sng" dirty="0" smtClean="0"/>
          </a:p>
          <a:p>
            <a:r>
              <a:rPr lang="cs-CZ" u="sng" dirty="0" smtClean="0"/>
              <a:t>Testování</a:t>
            </a:r>
          </a:p>
          <a:p>
            <a:pPr lvl="1"/>
            <a:r>
              <a:rPr lang="cs-CZ" dirty="0" smtClean="0"/>
              <a:t>Porovnání reálných vzdálenosti se získanými</a:t>
            </a:r>
          </a:p>
          <a:p>
            <a:pPr lvl="1"/>
            <a:r>
              <a:rPr lang="cs-CZ" dirty="0" smtClean="0"/>
              <a:t>Přesnost</a:t>
            </a:r>
          </a:p>
          <a:p>
            <a:pPr lvl="1"/>
            <a:endParaRPr lang="cs-CZ" dirty="0" smtClean="0"/>
          </a:p>
          <a:p>
            <a:r>
              <a:rPr lang="cs-CZ" u="sng" dirty="0" smtClean="0"/>
              <a:t>Data</a:t>
            </a:r>
          </a:p>
          <a:p>
            <a:pPr lvl="1"/>
            <a:r>
              <a:rPr lang="cs-CZ" dirty="0" err="1" smtClean="0"/>
              <a:t>Realtime</a:t>
            </a:r>
            <a:r>
              <a:rPr lang="cs-CZ" dirty="0" smtClean="0"/>
              <a:t> video z kamery</a:t>
            </a:r>
            <a:endParaRPr lang="cs-CZ" dirty="0"/>
          </a:p>
          <a:p>
            <a:endParaRPr lang="cs-CZ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9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Co se již povedlo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Zprovoznění kamery </a:t>
            </a:r>
            <a:br>
              <a:rPr lang="cs-CZ" dirty="0" smtClean="0"/>
            </a:br>
            <a:r>
              <a:rPr lang="cs-CZ" dirty="0" smtClean="0"/>
              <a:t>a kalibrace</a:t>
            </a:r>
          </a:p>
          <a:p>
            <a:r>
              <a:rPr lang="cs-CZ" dirty="0" smtClean="0"/>
              <a:t>Kostra programu</a:t>
            </a:r>
            <a:endParaRPr lang="cs-CZ" dirty="0"/>
          </a:p>
          <a:p>
            <a:r>
              <a:rPr lang="cs-CZ" dirty="0" smtClean="0"/>
              <a:t>Získávání </a:t>
            </a:r>
            <a:br>
              <a:rPr lang="cs-CZ" dirty="0" smtClean="0"/>
            </a:br>
            <a:r>
              <a:rPr lang="cs-CZ" dirty="0" smtClean="0"/>
              <a:t>hloubkové mapy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280" y="748026"/>
            <a:ext cx="4086258" cy="30646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16" y="3666149"/>
            <a:ext cx="7384128" cy="2644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3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Použité technologie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u="sng" dirty="0" smtClean="0"/>
              <a:t>Použité technologie</a:t>
            </a:r>
          </a:p>
          <a:p>
            <a:pPr lvl="1"/>
            <a:endParaRPr lang="cs-CZ" dirty="0" smtClean="0"/>
          </a:p>
          <a:p>
            <a:pPr lvl="1"/>
            <a:endParaRPr lang="cs-CZ" dirty="0"/>
          </a:p>
          <a:p>
            <a:pPr lvl="1"/>
            <a:endParaRPr lang="cs-CZ" dirty="0" smtClean="0"/>
          </a:p>
          <a:p>
            <a:pPr lvl="1"/>
            <a:endParaRPr lang="cs-CZ" dirty="0"/>
          </a:p>
          <a:p>
            <a:pPr lvl="1"/>
            <a:endParaRPr lang="cs-CZ" dirty="0" smtClean="0"/>
          </a:p>
          <a:p>
            <a:r>
              <a:rPr lang="cs-CZ" u="sng" dirty="0" smtClean="0"/>
              <a:t>Studium</a:t>
            </a:r>
          </a:p>
          <a:p>
            <a:pPr lvl="1"/>
            <a:r>
              <a:rPr lang="cs-CZ" dirty="0" smtClean="0"/>
              <a:t>Hloubková mapa</a:t>
            </a:r>
          </a:p>
          <a:p>
            <a:pPr lvl="1"/>
            <a:r>
              <a:rPr lang="cs-CZ" dirty="0" err="1"/>
              <a:t>Semi-Global</a:t>
            </a:r>
            <a:r>
              <a:rPr lang="cs-CZ" dirty="0"/>
              <a:t> </a:t>
            </a:r>
            <a:r>
              <a:rPr lang="cs-CZ" dirty="0" err="1" smtClean="0"/>
              <a:t>Block-Matching</a:t>
            </a:r>
            <a:r>
              <a:rPr lang="cs-CZ" dirty="0" smtClean="0"/>
              <a:t> @TODO</a:t>
            </a:r>
            <a:endParaRPr lang="cs-CZ" dirty="0"/>
          </a:p>
          <a:p>
            <a:pPr lvl="1"/>
            <a:r>
              <a:rPr lang="cs-CZ" dirty="0" smtClean="0"/>
              <a:t>Odhad </a:t>
            </a:r>
            <a:r>
              <a:rPr lang="cs-CZ" dirty="0" smtClean="0"/>
              <a:t>vzdálenosti z hloubkové mapy @</a:t>
            </a:r>
            <a:r>
              <a:rPr lang="cs-CZ" dirty="0" smtClean="0"/>
              <a:t>TODO</a:t>
            </a:r>
          </a:p>
          <a:p>
            <a:pPr lvl="1"/>
            <a:r>
              <a:rPr lang="cs-CZ" dirty="0" smtClean="0"/>
              <a:t>Detekce objektů v hloubkové mapě @TODO</a:t>
            </a:r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40" y="1268760"/>
            <a:ext cx="3810000" cy="2146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0856" y="1600780"/>
            <a:ext cx="1373726" cy="13737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563" y="1643410"/>
            <a:ext cx="11430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1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stovani_platforem">
  <a:themeElements>
    <a:clrScheme name="FIT_prezenta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IT_prezentace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lnDef>
  </a:objectDefaults>
  <a:extraClrSchemeLst>
    <a:extraClrScheme>
      <a:clrScheme name="FIT_prezenta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testovani_platforem</Template>
  <TotalTime>2291</TotalTime>
  <Words>106</Words>
  <Application>Microsoft Macintosh PowerPoint</Application>
  <PresentationFormat>On-screen Show (4:3)</PresentationFormat>
  <Paragraphs>53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Century Gothic</vt:lpstr>
      <vt:lpstr>testovani_platforem</vt:lpstr>
      <vt:lpstr>PowerPoint Presentation</vt:lpstr>
      <vt:lpstr>Zadání</vt:lpstr>
      <vt:lpstr>Vize</vt:lpstr>
      <vt:lpstr>Co se již povedlo</vt:lpstr>
      <vt:lpstr>Použité technologie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Snímek 1</dc:title>
  <dc:creator>Pavol Korček</dc:creator>
  <cp:lastModifiedBy>Tomáš Mlynarič</cp:lastModifiedBy>
  <cp:revision>260</cp:revision>
  <cp:lastPrinted>2016-03-10T20:06:46Z</cp:lastPrinted>
  <dcterms:created xsi:type="dcterms:W3CDTF">2011-10-20T07:47:32Z</dcterms:created>
  <dcterms:modified xsi:type="dcterms:W3CDTF">2016-03-10T23:08:29Z</dcterms:modified>
</cp:coreProperties>
</file>